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BE4A0-C5F6-4B5C-B55F-5E448861DCDA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EB9E-2A10-444C-8C13-C52C9D425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827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BE4A0-C5F6-4B5C-B55F-5E448861DCDA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EB9E-2A10-444C-8C13-C52C9D425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227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BE4A0-C5F6-4B5C-B55F-5E448861DCDA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EB9E-2A10-444C-8C13-C52C9D425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902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BE4A0-C5F6-4B5C-B55F-5E448861DCDA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EB9E-2A10-444C-8C13-C52C9D425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542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BE4A0-C5F6-4B5C-B55F-5E448861DCDA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EB9E-2A10-444C-8C13-C52C9D425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986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BE4A0-C5F6-4B5C-B55F-5E448861DCDA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EB9E-2A10-444C-8C13-C52C9D425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923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BE4A0-C5F6-4B5C-B55F-5E448861DCDA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EB9E-2A10-444C-8C13-C52C9D425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654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BE4A0-C5F6-4B5C-B55F-5E448861DCDA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EB9E-2A10-444C-8C13-C52C9D425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040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BE4A0-C5F6-4B5C-B55F-5E448861DCDA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EB9E-2A10-444C-8C13-C52C9D425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103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BE4A0-C5F6-4B5C-B55F-5E448861DCDA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EB9E-2A10-444C-8C13-C52C9D425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8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BE4A0-C5F6-4B5C-B55F-5E448861DCDA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9EB9E-2A10-444C-8C13-C52C9D425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5880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BE4A0-C5F6-4B5C-B55F-5E448861DCDA}" type="datetimeFigureOut">
              <a:rPr lang="ru-RU" smtClean="0"/>
              <a:t>14.04.2013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9EB9E-2A10-444C-8C13-C52C9D4257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394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0"/>
            <a:ext cx="7772400" cy="1470025"/>
          </a:xfrm>
        </p:spPr>
        <p:txBody>
          <a:bodyPr/>
          <a:lstStyle/>
          <a:p>
            <a:r>
              <a:rPr lang="ru-RU" dirty="0" err="1" smtClean="0"/>
              <a:t>Чотирикутники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340768"/>
            <a:ext cx="9036496" cy="5688632"/>
          </a:xfrm>
        </p:spPr>
        <p:txBody>
          <a:bodyPr>
            <a:normAutofit/>
          </a:bodyPr>
          <a:lstStyle/>
          <a:p>
            <a:r>
              <a:rPr lang="ru-RU" dirty="0" err="1"/>
              <a:t>Чотирикутник</a:t>
            </a:r>
            <a:r>
              <a:rPr lang="ru-RU" dirty="0"/>
              <a:t> — це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площини</a:t>
            </a:r>
            <a:r>
              <a:rPr lang="ru-RU" dirty="0"/>
              <a:t>, </a:t>
            </a:r>
            <a:r>
              <a:rPr lang="ru-RU" dirty="0" err="1"/>
              <a:t>обмежена</a:t>
            </a:r>
            <a:r>
              <a:rPr lang="ru-RU" dirty="0"/>
              <a:t> простою </a:t>
            </a:r>
            <a:r>
              <a:rPr lang="ru-RU" dirty="0" err="1"/>
              <a:t>замкненою</a:t>
            </a:r>
            <a:r>
              <a:rPr lang="ru-RU" dirty="0"/>
              <a:t> </a:t>
            </a:r>
            <a:r>
              <a:rPr lang="ru-RU" dirty="0" err="1"/>
              <a:t>ламаною</a:t>
            </a:r>
            <a:r>
              <a:rPr lang="ru-RU" dirty="0"/>
              <a:t>, яка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чотири</a:t>
            </a:r>
            <a:r>
              <a:rPr lang="ru-RU" dirty="0"/>
              <a:t> (5) ланок. Вона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чотирьох</a:t>
            </a:r>
            <a:r>
              <a:rPr lang="ru-RU" dirty="0"/>
              <a:t> (4) вершин (</a:t>
            </a:r>
            <a:r>
              <a:rPr lang="ru-RU" dirty="0" err="1"/>
              <a:t>точок</a:t>
            </a:r>
            <a:r>
              <a:rPr lang="ru-RU" dirty="0"/>
              <a:t>) і </a:t>
            </a:r>
            <a:r>
              <a:rPr lang="ru-RU" dirty="0" err="1"/>
              <a:t>чотирьох</a:t>
            </a:r>
            <a:r>
              <a:rPr lang="ru-RU" dirty="0"/>
              <a:t> сторін (</a:t>
            </a:r>
            <a:r>
              <a:rPr lang="ru-RU" dirty="0" err="1"/>
              <a:t>відрізків</a:t>
            </a:r>
            <a:r>
              <a:rPr lang="ru-RU" dirty="0"/>
              <a:t>), що </a:t>
            </a:r>
            <a:r>
              <a:rPr lang="ru-RU" dirty="0" err="1"/>
              <a:t>послідовно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сполучають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жодні</a:t>
            </a:r>
            <a:r>
              <a:rPr lang="ru-RU" dirty="0"/>
              <a:t> три з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точок</a:t>
            </a:r>
            <a:r>
              <a:rPr lang="ru-RU" dirty="0"/>
              <a:t> не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лежати</a:t>
            </a:r>
            <a:r>
              <a:rPr lang="ru-RU" dirty="0"/>
              <a:t> на </a:t>
            </a:r>
            <a:r>
              <a:rPr lang="ru-RU" dirty="0" err="1"/>
              <a:t>одній</a:t>
            </a:r>
            <a:r>
              <a:rPr lang="ru-RU" dirty="0"/>
              <a:t> </a:t>
            </a:r>
            <a:r>
              <a:rPr lang="ru-RU" dirty="0" err="1"/>
              <a:t>прямій</a:t>
            </a:r>
            <a:r>
              <a:rPr lang="ru-RU" dirty="0"/>
              <a:t>. </a:t>
            </a:r>
            <a:r>
              <a:rPr lang="ru-RU" dirty="0" err="1"/>
              <a:t>Вершини</a:t>
            </a:r>
            <a:r>
              <a:rPr lang="ru-RU" dirty="0"/>
              <a:t> </a:t>
            </a:r>
            <a:r>
              <a:rPr lang="ru-RU" dirty="0" err="1"/>
              <a:t>чотирикутника</a:t>
            </a:r>
            <a:r>
              <a:rPr lang="ru-RU" dirty="0"/>
              <a:t> </a:t>
            </a:r>
            <a:r>
              <a:rPr lang="ru-RU" dirty="0" err="1"/>
              <a:t>називаються</a:t>
            </a:r>
            <a:r>
              <a:rPr lang="ru-RU" dirty="0"/>
              <a:t> </a:t>
            </a:r>
            <a:r>
              <a:rPr lang="ru-RU" dirty="0" err="1"/>
              <a:t>сусідніми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вони є </a:t>
            </a:r>
            <a:r>
              <a:rPr lang="ru-RU" dirty="0" err="1"/>
              <a:t>кінцями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з його сторін. </a:t>
            </a:r>
            <a:r>
              <a:rPr lang="ru-RU" dirty="0" err="1"/>
              <a:t>Несусідні</a:t>
            </a:r>
            <a:r>
              <a:rPr lang="ru-RU" dirty="0"/>
              <a:t> </a:t>
            </a:r>
            <a:r>
              <a:rPr lang="ru-RU" dirty="0" err="1"/>
              <a:t>вершини</a:t>
            </a:r>
            <a:r>
              <a:rPr lang="ru-RU" dirty="0"/>
              <a:t> </a:t>
            </a:r>
            <a:r>
              <a:rPr lang="ru-RU" dirty="0" err="1"/>
              <a:t>називаються</a:t>
            </a:r>
            <a:r>
              <a:rPr lang="ru-RU" dirty="0"/>
              <a:t> </a:t>
            </a:r>
            <a:r>
              <a:rPr lang="ru-RU" dirty="0" err="1"/>
              <a:t>протилежними</a:t>
            </a:r>
            <a:r>
              <a:rPr lang="ru-RU" dirty="0"/>
              <a:t>. </a:t>
            </a:r>
            <a:r>
              <a:rPr lang="ru-RU" dirty="0" err="1"/>
              <a:t>Відрізки</a:t>
            </a:r>
            <a:r>
              <a:rPr lang="ru-RU" dirty="0"/>
              <a:t>, що </a:t>
            </a:r>
            <a:r>
              <a:rPr lang="ru-RU" dirty="0" err="1"/>
              <a:t>сполучають</a:t>
            </a:r>
            <a:r>
              <a:rPr lang="ru-RU" dirty="0"/>
              <a:t> </a:t>
            </a:r>
            <a:r>
              <a:rPr lang="ru-RU" dirty="0" err="1"/>
              <a:t>протилежні</a:t>
            </a:r>
            <a:r>
              <a:rPr lang="ru-RU" dirty="0"/>
              <a:t> </a:t>
            </a:r>
            <a:r>
              <a:rPr lang="ru-RU" dirty="0" err="1"/>
              <a:t>вершини</a:t>
            </a:r>
            <a:r>
              <a:rPr lang="ru-RU" dirty="0"/>
              <a:t> </a:t>
            </a:r>
            <a:r>
              <a:rPr lang="ru-RU" dirty="0" err="1"/>
              <a:t>чотирикутника</a:t>
            </a:r>
            <a:r>
              <a:rPr lang="ru-RU" dirty="0"/>
              <a:t>, </a:t>
            </a:r>
            <a:r>
              <a:rPr lang="ru-RU" dirty="0" err="1"/>
              <a:t>називаються</a:t>
            </a:r>
            <a:r>
              <a:rPr lang="ru-RU" dirty="0"/>
              <a:t> </a:t>
            </a:r>
            <a:r>
              <a:rPr lang="ru-RU" dirty="0" err="1"/>
              <a:t>діагоналями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0234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1179512"/>
            <a:ext cx="8229600" cy="5040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332656"/>
            <a:ext cx="8651304" cy="5793507"/>
          </a:xfrm>
        </p:spPr>
        <p:txBody>
          <a:bodyPr/>
          <a:lstStyle/>
          <a:p>
            <a:pPr marL="0" indent="0">
              <a:buNone/>
            </a:pPr>
            <a:r>
              <a:rPr lang="ru-RU" sz="6000" dirty="0" err="1" smtClean="0"/>
              <a:t>Розв’яжемо</a:t>
            </a:r>
            <a:r>
              <a:rPr lang="ru-RU" sz="6000" dirty="0" smtClean="0"/>
              <a:t> </a:t>
            </a:r>
            <a:r>
              <a:rPr lang="ru-RU" sz="6000" dirty="0" err="1" smtClean="0"/>
              <a:t>задачі</a:t>
            </a:r>
            <a:endParaRPr lang="ru-RU" sz="6000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340768"/>
            <a:ext cx="2664296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844558"/>
            <a:ext cx="2075086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710" y="1493540"/>
            <a:ext cx="2366417" cy="1359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1690" y="2852936"/>
            <a:ext cx="1942437" cy="1118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6366" y="1124744"/>
            <a:ext cx="2735826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493293"/>
            <a:ext cx="2121449" cy="1223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424" y="3926694"/>
            <a:ext cx="2191496" cy="1446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607282"/>
            <a:ext cx="2774154" cy="1125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3737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r>
              <a:rPr lang="uk-UA" dirty="0" smtClean="0"/>
              <a:t>Тести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11464" cy="609329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І-</a:t>
            </a:r>
            <a:r>
              <a:rPr lang="ru-RU" dirty="0" err="1" smtClean="0"/>
              <a:t>ий</a:t>
            </a:r>
            <a:r>
              <a:rPr lang="ru-RU" dirty="0" smtClean="0"/>
              <a:t> </a:t>
            </a:r>
            <a:r>
              <a:rPr lang="ru-RU" dirty="0" err="1" smtClean="0"/>
              <a:t>варіант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1.Чотирикутник, у якого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протилежні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 та </a:t>
            </a:r>
            <a:r>
              <a:rPr lang="ru-RU" dirty="0" err="1" smtClean="0"/>
              <a:t>паралельні</a:t>
            </a:r>
            <a:r>
              <a:rPr lang="ru-RU" dirty="0" smtClean="0"/>
              <a:t>:          </a:t>
            </a:r>
          </a:p>
          <a:p>
            <a:pPr marL="0" indent="0">
              <a:buNone/>
            </a:pPr>
            <a:r>
              <a:rPr lang="ru-RU" dirty="0" err="1" smtClean="0"/>
              <a:t>А.Прямокутник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 smtClean="0"/>
              <a:t>Б.Квадрат</a:t>
            </a:r>
            <a:r>
              <a:rPr lang="ru-RU" dirty="0" smtClean="0"/>
              <a:t>.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ru-RU" dirty="0" err="1" smtClean="0"/>
              <a:t>В.Паралелограм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 smtClean="0"/>
              <a:t>Г.Ромб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2.Паралелограм, у якого </a:t>
            </a:r>
            <a:r>
              <a:rPr lang="ru-RU" dirty="0" err="1" smtClean="0"/>
              <a:t>діагоналі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:                                                                </a:t>
            </a:r>
          </a:p>
          <a:p>
            <a:pPr marL="0" indent="0">
              <a:buNone/>
            </a:pPr>
            <a:r>
              <a:rPr lang="ru-RU" dirty="0" smtClean="0"/>
              <a:t>А. Ромб.</a:t>
            </a:r>
          </a:p>
          <a:p>
            <a:pPr marL="0" indent="0">
              <a:buNone/>
            </a:pPr>
            <a:r>
              <a:rPr lang="ru-RU" dirty="0" err="1" smtClean="0"/>
              <a:t>Б.Прямокутник</a:t>
            </a:r>
            <a:r>
              <a:rPr lang="ru-RU" dirty="0" smtClean="0"/>
              <a:t>. </a:t>
            </a:r>
          </a:p>
          <a:p>
            <a:pPr marL="0" indent="0">
              <a:buNone/>
            </a:pPr>
            <a:r>
              <a:rPr lang="ru-RU" dirty="0" smtClean="0"/>
              <a:t>В. Квадрат.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3. </a:t>
            </a:r>
            <a:r>
              <a:rPr lang="ru-RU" dirty="0" err="1" smtClean="0"/>
              <a:t>Паралелограм</a:t>
            </a:r>
            <a:r>
              <a:rPr lang="ru-RU" dirty="0" smtClean="0"/>
              <a:t>, у якого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 smtClean="0"/>
              <a:t>А. </a:t>
            </a:r>
            <a:r>
              <a:rPr lang="ru-RU" dirty="0" err="1" smtClean="0"/>
              <a:t>Прямокутник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Б. Квадрат.</a:t>
            </a:r>
          </a:p>
          <a:p>
            <a:pPr marL="0" indent="0">
              <a:buNone/>
            </a:pPr>
            <a:r>
              <a:rPr lang="ru-RU" dirty="0" err="1" smtClean="0"/>
              <a:t>В.Ромб</a:t>
            </a:r>
            <a:r>
              <a:rPr lang="ru-RU" dirty="0" smtClean="0"/>
              <a:t>.  </a:t>
            </a:r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ru-RU" dirty="0" smtClean="0"/>
              <a:t>4.Квадрат – це…</a:t>
            </a:r>
          </a:p>
          <a:p>
            <a:pPr marL="0" indent="0">
              <a:buNone/>
            </a:pPr>
            <a:r>
              <a:rPr lang="ru-RU" dirty="0" err="1" smtClean="0"/>
              <a:t>А.Паралелограм</a:t>
            </a:r>
            <a:r>
              <a:rPr lang="ru-RU" dirty="0" smtClean="0"/>
              <a:t> з </a:t>
            </a:r>
            <a:r>
              <a:rPr lang="ru-RU" dirty="0" err="1" smtClean="0"/>
              <a:t>рівними</a:t>
            </a:r>
            <a:r>
              <a:rPr lang="ru-RU" dirty="0" smtClean="0"/>
              <a:t> сторонами.</a:t>
            </a:r>
          </a:p>
          <a:p>
            <a:pPr marL="0" indent="0">
              <a:buNone/>
            </a:pPr>
            <a:r>
              <a:rPr lang="ru-RU" dirty="0" smtClean="0"/>
              <a:t>Б. </a:t>
            </a:r>
            <a:r>
              <a:rPr lang="ru-RU" dirty="0" err="1" smtClean="0"/>
              <a:t>Паралелограм</a:t>
            </a:r>
            <a:r>
              <a:rPr lang="ru-RU" dirty="0" smtClean="0"/>
              <a:t> з </a:t>
            </a:r>
            <a:r>
              <a:rPr lang="ru-RU" dirty="0" err="1" smtClean="0"/>
              <a:t>рівними</a:t>
            </a:r>
            <a:r>
              <a:rPr lang="ru-RU" dirty="0" smtClean="0"/>
              <a:t> кутами.</a:t>
            </a:r>
          </a:p>
          <a:p>
            <a:pPr marL="0" indent="0">
              <a:buNone/>
            </a:pPr>
            <a:r>
              <a:rPr lang="ru-RU" dirty="0" err="1" smtClean="0"/>
              <a:t>В.Прямокутник</a:t>
            </a:r>
            <a:r>
              <a:rPr lang="ru-RU" dirty="0" smtClean="0"/>
              <a:t>, у якого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4299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8560" y="260648"/>
            <a:ext cx="45719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4624"/>
            <a:ext cx="8507288" cy="6768752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5. Сума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кутів</a:t>
            </a:r>
            <a:r>
              <a:rPr lang="ru-RU" dirty="0" smtClean="0"/>
              <a:t> </a:t>
            </a:r>
            <a:r>
              <a:rPr lang="ru-RU" dirty="0" err="1" smtClean="0"/>
              <a:t>паралелограма</a:t>
            </a:r>
            <a:r>
              <a:rPr lang="ru-RU" dirty="0" smtClean="0"/>
              <a:t> = 100, </a:t>
            </a:r>
            <a:r>
              <a:rPr lang="ru-RU" dirty="0" err="1" smtClean="0"/>
              <a:t>які</a:t>
            </a:r>
            <a:r>
              <a:rPr lang="ru-RU" dirty="0" smtClean="0"/>
              <a:t> це кути:</a:t>
            </a:r>
          </a:p>
          <a:p>
            <a:r>
              <a:rPr lang="ru-RU" dirty="0" smtClean="0"/>
              <a:t>А. </a:t>
            </a:r>
            <a:r>
              <a:rPr lang="ru-RU" dirty="0" err="1" smtClean="0"/>
              <a:t>Протилежні</a:t>
            </a:r>
            <a:r>
              <a:rPr lang="ru-RU" dirty="0" smtClean="0"/>
              <a:t>.                                                                                                </a:t>
            </a:r>
          </a:p>
          <a:p>
            <a:r>
              <a:rPr lang="ru-RU" dirty="0" err="1" smtClean="0"/>
              <a:t>Б.Сусідні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В. Будь-</a:t>
            </a:r>
            <a:r>
              <a:rPr lang="ru-RU" dirty="0" err="1" smtClean="0"/>
              <a:t>які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6. </a:t>
            </a:r>
            <a:r>
              <a:rPr lang="ru-RU" dirty="0" err="1" smtClean="0"/>
              <a:t>Якщо</a:t>
            </a:r>
            <a:r>
              <a:rPr lang="ru-RU" dirty="0" smtClean="0"/>
              <a:t> О – точка </a:t>
            </a:r>
            <a:r>
              <a:rPr lang="ru-RU" dirty="0" err="1" smtClean="0"/>
              <a:t>перетину</a:t>
            </a:r>
            <a:r>
              <a:rPr lang="ru-RU" dirty="0" smtClean="0"/>
              <a:t> </a:t>
            </a:r>
            <a:r>
              <a:rPr lang="ru-RU" dirty="0" err="1" smtClean="0"/>
              <a:t>діагоналей</a:t>
            </a:r>
            <a:r>
              <a:rPr lang="ru-RU" dirty="0" smtClean="0"/>
              <a:t> ромба АВСД, то </a:t>
            </a:r>
            <a:r>
              <a:rPr lang="ru-RU" dirty="0" err="1" smtClean="0"/>
              <a:t>трикутник</a:t>
            </a:r>
            <a:r>
              <a:rPr lang="ru-RU" dirty="0" smtClean="0"/>
              <a:t> АОВ:      </a:t>
            </a:r>
          </a:p>
          <a:p>
            <a:r>
              <a:rPr lang="ru-RU" dirty="0" smtClean="0"/>
              <a:t>А. </a:t>
            </a:r>
            <a:r>
              <a:rPr lang="ru-RU" dirty="0" err="1" smtClean="0"/>
              <a:t>Рівносторонній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Б. </a:t>
            </a:r>
            <a:r>
              <a:rPr lang="ru-RU" dirty="0" err="1" smtClean="0"/>
              <a:t>Рівнобедрений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В. </a:t>
            </a:r>
            <a:r>
              <a:rPr lang="ru-RU" dirty="0" err="1" smtClean="0"/>
              <a:t>Прямокутний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Г. </a:t>
            </a:r>
            <a:r>
              <a:rPr lang="ru-RU" dirty="0" err="1" smtClean="0"/>
              <a:t>Різносторонній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7.Дві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 smtClean="0"/>
              <a:t>паралелограма</a:t>
            </a:r>
            <a:r>
              <a:rPr lang="ru-RU" dirty="0" smtClean="0"/>
              <a:t> 4 см і 6 см. Периметр його </a:t>
            </a:r>
            <a:r>
              <a:rPr lang="ru-RU" dirty="0" err="1" smtClean="0"/>
              <a:t>дорівнює</a:t>
            </a:r>
            <a:r>
              <a:rPr lang="ru-RU" dirty="0" smtClean="0"/>
              <a:t>:            </a:t>
            </a:r>
          </a:p>
          <a:p>
            <a:r>
              <a:rPr lang="ru-RU" dirty="0" smtClean="0"/>
              <a:t>А. 10 см.</a:t>
            </a:r>
          </a:p>
          <a:p>
            <a:r>
              <a:rPr lang="ru-RU" dirty="0" smtClean="0"/>
              <a:t>Б. 24 см.</a:t>
            </a:r>
          </a:p>
          <a:p>
            <a:r>
              <a:rPr lang="ru-RU" dirty="0" smtClean="0"/>
              <a:t>В. 20 см.</a:t>
            </a:r>
          </a:p>
          <a:p>
            <a:r>
              <a:rPr lang="ru-RU" dirty="0" smtClean="0"/>
              <a:t> Г.12 см.   </a:t>
            </a:r>
          </a:p>
          <a:p>
            <a:r>
              <a:rPr lang="ru-RU" dirty="0" smtClean="0"/>
              <a:t>                                                                                                            </a:t>
            </a:r>
          </a:p>
          <a:p>
            <a:r>
              <a:rPr lang="ru-RU" dirty="0" smtClean="0"/>
              <a:t>8.Яке </a:t>
            </a:r>
            <a:r>
              <a:rPr lang="ru-RU" dirty="0" err="1" smtClean="0"/>
              <a:t>твердження</a:t>
            </a:r>
            <a:r>
              <a:rPr lang="ru-RU" dirty="0" smtClean="0"/>
              <a:t> </a:t>
            </a:r>
            <a:r>
              <a:rPr lang="ru-RU" dirty="0" err="1" smtClean="0"/>
              <a:t>невірне</a:t>
            </a:r>
            <a:r>
              <a:rPr lang="ru-RU" dirty="0" smtClean="0"/>
              <a:t>:</a:t>
            </a:r>
          </a:p>
          <a:p>
            <a:r>
              <a:rPr lang="ru-RU" dirty="0" smtClean="0"/>
              <a:t>А. Будь-</a:t>
            </a:r>
            <a:r>
              <a:rPr lang="ru-RU" dirty="0" err="1" smtClean="0"/>
              <a:t>який</a:t>
            </a:r>
            <a:r>
              <a:rPr lang="ru-RU" dirty="0" smtClean="0"/>
              <a:t> ромб є </a:t>
            </a:r>
            <a:r>
              <a:rPr lang="ru-RU" dirty="0" err="1" smtClean="0"/>
              <a:t>паралелограмом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Б.  Будь-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прямокутник</a:t>
            </a:r>
            <a:r>
              <a:rPr lang="ru-RU" dirty="0" smtClean="0"/>
              <a:t> є </a:t>
            </a:r>
            <a:r>
              <a:rPr lang="ru-RU" dirty="0" err="1" smtClean="0"/>
              <a:t>паралелограмом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В. </a:t>
            </a:r>
            <a:r>
              <a:rPr lang="ru-RU" dirty="0" err="1" smtClean="0"/>
              <a:t>Діагоналі</a:t>
            </a:r>
            <a:r>
              <a:rPr lang="ru-RU" dirty="0" smtClean="0"/>
              <a:t> квадрата </a:t>
            </a:r>
            <a:r>
              <a:rPr lang="ru-RU" dirty="0" err="1" smtClean="0"/>
              <a:t>взаємно</a:t>
            </a:r>
            <a:r>
              <a:rPr lang="ru-RU" dirty="0" smtClean="0"/>
              <a:t> </a:t>
            </a:r>
            <a:r>
              <a:rPr lang="ru-RU" dirty="0" err="1" smtClean="0"/>
              <a:t>перпендикулярні</a:t>
            </a:r>
            <a:endParaRPr lang="ru-RU" dirty="0" smtClean="0"/>
          </a:p>
          <a:p>
            <a:r>
              <a:rPr lang="ru-RU" dirty="0" smtClean="0"/>
              <a:t>Г. </a:t>
            </a:r>
            <a:r>
              <a:rPr lang="ru-RU" dirty="0" err="1" smtClean="0"/>
              <a:t>Існує</a:t>
            </a:r>
            <a:r>
              <a:rPr lang="ru-RU" dirty="0" smtClean="0"/>
              <a:t> квадрат, </a:t>
            </a:r>
            <a:r>
              <a:rPr lang="ru-RU" dirty="0" err="1" smtClean="0"/>
              <a:t>який</a:t>
            </a:r>
            <a:r>
              <a:rPr lang="ru-RU" dirty="0" smtClean="0"/>
              <a:t> не є ромбом.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5726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-1188640" y="476672"/>
            <a:ext cx="565720" cy="20203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640960" cy="6624736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ІІ-</a:t>
            </a:r>
            <a:r>
              <a:rPr lang="ru-RU" dirty="0" err="1" smtClean="0"/>
              <a:t>ий</a:t>
            </a:r>
            <a:r>
              <a:rPr lang="ru-RU" dirty="0" smtClean="0"/>
              <a:t> </a:t>
            </a:r>
            <a:r>
              <a:rPr lang="ru-RU" dirty="0" err="1" smtClean="0"/>
              <a:t>варіант</a:t>
            </a:r>
            <a:endParaRPr lang="ru-RU" dirty="0" smtClean="0"/>
          </a:p>
          <a:p>
            <a:r>
              <a:rPr lang="ru-RU" dirty="0" smtClean="0"/>
              <a:t>1.Чотирикутник, у якого </a:t>
            </a:r>
            <a:r>
              <a:rPr lang="ru-RU" dirty="0" err="1" smtClean="0"/>
              <a:t>діагоналі</a:t>
            </a:r>
            <a:r>
              <a:rPr lang="ru-RU" dirty="0" smtClean="0"/>
              <a:t> точкою </a:t>
            </a:r>
            <a:r>
              <a:rPr lang="ru-RU" dirty="0" err="1" smtClean="0"/>
              <a:t>перетину</a:t>
            </a:r>
            <a:r>
              <a:rPr lang="ru-RU" dirty="0" smtClean="0"/>
              <a:t> </a:t>
            </a:r>
            <a:r>
              <a:rPr lang="ru-RU" dirty="0" err="1" smtClean="0"/>
              <a:t>діляться</a:t>
            </a:r>
            <a:r>
              <a:rPr lang="ru-RU" dirty="0" smtClean="0"/>
              <a:t> </a:t>
            </a:r>
            <a:r>
              <a:rPr lang="ru-RU" dirty="0" err="1" smtClean="0"/>
              <a:t>навпіл</a:t>
            </a:r>
            <a:r>
              <a:rPr lang="ru-RU" dirty="0" smtClean="0"/>
              <a:t>:</a:t>
            </a:r>
          </a:p>
          <a:p>
            <a:r>
              <a:rPr lang="ru-RU" dirty="0" err="1" smtClean="0"/>
              <a:t>А.Ромб</a:t>
            </a:r>
            <a:r>
              <a:rPr lang="ru-RU" dirty="0" smtClean="0"/>
              <a:t>.	</a:t>
            </a:r>
          </a:p>
          <a:p>
            <a:r>
              <a:rPr lang="ru-RU" dirty="0" err="1" smtClean="0"/>
              <a:t>Б.Прямокутник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В.Паралелограм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Г. Квадрат.</a:t>
            </a:r>
          </a:p>
          <a:p>
            <a:endParaRPr lang="ru-RU" dirty="0" smtClean="0"/>
          </a:p>
          <a:p>
            <a:r>
              <a:rPr lang="ru-RU" dirty="0" smtClean="0"/>
              <a:t>2.Паралелограм, у якого </a:t>
            </a:r>
            <a:r>
              <a:rPr lang="ru-RU" dirty="0" err="1" smtClean="0"/>
              <a:t>діагоналі</a:t>
            </a:r>
            <a:r>
              <a:rPr lang="ru-RU" dirty="0" smtClean="0"/>
              <a:t> </a:t>
            </a:r>
            <a:r>
              <a:rPr lang="ru-RU" dirty="0" err="1" smtClean="0"/>
              <a:t>взаємно</a:t>
            </a:r>
            <a:r>
              <a:rPr lang="ru-RU" dirty="0" smtClean="0"/>
              <a:t> </a:t>
            </a:r>
            <a:r>
              <a:rPr lang="ru-RU" dirty="0" err="1" smtClean="0"/>
              <a:t>перпендикулярні</a:t>
            </a:r>
            <a:r>
              <a:rPr lang="ru-RU" dirty="0" smtClean="0"/>
              <a:t>:</a:t>
            </a:r>
          </a:p>
          <a:p>
            <a:r>
              <a:rPr lang="ru-RU" dirty="0" smtClean="0"/>
              <a:t>А. Ромб.</a:t>
            </a:r>
          </a:p>
          <a:p>
            <a:r>
              <a:rPr lang="ru-RU" dirty="0" err="1" smtClean="0"/>
              <a:t>Б.Прямокутник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В. Квадрат.</a:t>
            </a:r>
          </a:p>
          <a:p>
            <a:endParaRPr lang="ru-RU" dirty="0" smtClean="0"/>
          </a:p>
          <a:p>
            <a:r>
              <a:rPr lang="ru-RU" dirty="0" smtClean="0"/>
              <a:t>3.Прямокутник, у якого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:</a:t>
            </a:r>
          </a:p>
          <a:p>
            <a:r>
              <a:rPr lang="ru-RU" dirty="0" smtClean="0"/>
              <a:t>А. </a:t>
            </a:r>
            <a:r>
              <a:rPr lang="ru-RU" dirty="0" err="1" smtClean="0"/>
              <a:t>Паралелограм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Б. Ромб.</a:t>
            </a:r>
          </a:p>
          <a:p>
            <a:r>
              <a:rPr lang="ru-RU" dirty="0" smtClean="0"/>
              <a:t>В. Квадрат.</a:t>
            </a:r>
          </a:p>
          <a:p>
            <a:endParaRPr lang="ru-RU" dirty="0" smtClean="0"/>
          </a:p>
          <a:p>
            <a:r>
              <a:rPr lang="ru-RU" dirty="0" smtClean="0"/>
              <a:t>4.Квадрат – це…</a:t>
            </a:r>
          </a:p>
          <a:p>
            <a:r>
              <a:rPr lang="ru-RU" dirty="0" err="1" smtClean="0"/>
              <a:t>А.Паралелограм</a:t>
            </a:r>
            <a:r>
              <a:rPr lang="ru-RU" dirty="0" smtClean="0"/>
              <a:t> з </a:t>
            </a:r>
            <a:r>
              <a:rPr lang="ru-RU" dirty="0" err="1" smtClean="0"/>
              <a:t>рівними</a:t>
            </a:r>
            <a:r>
              <a:rPr lang="ru-RU" dirty="0" smtClean="0"/>
              <a:t> сторонами.</a:t>
            </a:r>
          </a:p>
          <a:p>
            <a:r>
              <a:rPr lang="ru-RU" dirty="0" smtClean="0"/>
              <a:t>Б. </a:t>
            </a:r>
            <a:r>
              <a:rPr lang="ru-RU" dirty="0" err="1" smtClean="0"/>
              <a:t>Паралелограм</a:t>
            </a:r>
            <a:r>
              <a:rPr lang="ru-RU" dirty="0" smtClean="0"/>
              <a:t> з </a:t>
            </a:r>
            <a:r>
              <a:rPr lang="ru-RU" dirty="0" err="1" smtClean="0"/>
              <a:t>рівними</a:t>
            </a:r>
            <a:r>
              <a:rPr lang="ru-RU" dirty="0" smtClean="0"/>
              <a:t> кутами.</a:t>
            </a:r>
          </a:p>
          <a:p>
            <a:r>
              <a:rPr lang="ru-RU" dirty="0" err="1" smtClean="0"/>
              <a:t>В.Ромб</a:t>
            </a:r>
            <a:r>
              <a:rPr lang="ru-RU" dirty="0" smtClean="0"/>
              <a:t>, у якого </a:t>
            </a:r>
            <a:r>
              <a:rPr lang="ru-RU" dirty="0" err="1" smtClean="0"/>
              <a:t>всі</a:t>
            </a:r>
            <a:r>
              <a:rPr lang="ru-RU" dirty="0" smtClean="0"/>
              <a:t> кути </a:t>
            </a:r>
            <a:r>
              <a:rPr lang="ru-RU" dirty="0" err="1" smtClean="0"/>
              <a:t>рівні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4004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828600" y="476672"/>
            <a:ext cx="45719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552728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5.Дві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 smtClean="0"/>
              <a:t>паралелограма</a:t>
            </a:r>
            <a:r>
              <a:rPr lang="ru-RU" dirty="0" smtClean="0"/>
              <a:t> </a:t>
            </a:r>
            <a:r>
              <a:rPr lang="ru-RU" dirty="0" err="1" smtClean="0"/>
              <a:t>дорівнюють</a:t>
            </a:r>
            <a:r>
              <a:rPr lang="ru-RU" dirty="0" smtClean="0"/>
              <a:t> 5 см, 8 см. </a:t>
            </a:r>
            <a:r>
              <a:rPr lang="ru-RU" dirty="0" err="1" smtClean="0"/>
              <a:t>Які</a:t>
            </a:r>
            <a:r>
              <a:rPr lang="ru-RU" dirty="0" smtClean="0"/>
              <a:t> це </a:t>
            </a:r>
            <a:r>
              <a:rPr lang="ru-RU" dirty="0" err="1" smtClean="0"/>
              <a:t>сторони</a:t>
            </a:r>
            <a:r>
              <a:rPr lang="ru-RU" dirty="0" smtClean="0"/>
              <a:t>:</a:t>
            </a:r>
          </a:p>
          <a:p>
            <a:r>
              <a:rPr lang="ru-RU" dirty="0" smtClean="0"/>
              <a:t>А. </a:t>
            </a:r>
            <a:r>
              <a:rPr lang="ru-RU" dirty="0" err="1" smtClean="0"/>
              <a:t>Протилежні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Б.Сусідні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В. Будь-</a:t>
            </a:r>
            <a:r>
              <a:rPr lang="ru-RU" dirty="0" err="1" smtClean="0"/>
              <a:t>які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6.Якщо О – точка </a:t>
            </a:r>
            <a:r>
              <a:rPr lang="ru-RU" dirty="0" err="1" smtClean="0"/>
              <a:t>перетину</a:t>
            </a:r>
            <a:r>
              <a:rPr lang="ru-RU" dirty="0" smtClean="0"/>
              <a:t> </a:t>
            </a:r>
            <a:r>
              <a:rPr lang="ru-RU" dirty="0" err="1" smtClean="0"/>
              <a:t>діагоналей</a:t>
            </a:r>
            <a:r>
              <a:rPr lang="ru-RU" dirty="0" smtClean="0"/>
              <a:t> </a:t>
            </a:r>
            <a:r>
              <a:rPr lang="ru-RU" dirty="0" err="1" smtClean="0"/>
              <a:t>прямокутника</a:t>
            </a:r>
            <a:r>
              <a:rPr lang="ru-RU" dirty="0" smtClean="0"/>
              <a:t> АВСД, то </a:t>
            </a:r>
            <a:r>
              <a:rPr lang="ru-RU" dirty="0" err="1" smtClean="0"/>
              <a:t>трикутник</a:t>
            </a:r>
            <a:r>
              <a:rPr lang="ru-RU" dirty="0" smtClean="0"/>
              <a:t> АОВ:</a:t>
            </a:r>
          </a:p>
          <a:p>
            <a:r>
              <a:rPr lang="ru-RU" dirty="0" smtClean="0"/>
              <a:t>А. </a:t>
            </a:r>
            <a:r>
              <a:rPr lang="ru-RU" dirty="0" err="1" smtClean="0"/>
              <a:t>Рівносторонній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Б. </a:t>
            </a:r>
            <a:r>
              <a:rPr lang="ru-RU" dirty="0" err="1" smtClean="0"/>
              <a:t>Рівнобедрений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В. </a:t>
            </a:r>
            <a:r>
              <a:rPr lang="ru-RU" dirty="0" err="1" smtClean="0"/>
              <a:t>Прямокутний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Г. </a:t>
            </a:r>
            <a:r>
              <a:rPr lang="ru-RU" dirty="0" err="1" smtClean="0"/>
              <a:t>Різносторонній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7. Сума </a:t>
            </a:r>
            <a:r>
              <a:rPr lang="ru-RU" dirty="0" err="1" smtClean="0"/>
              <a:t>сусідніх</a:t>
            </a:r>
            <a:r>
              <a:rPr lang="ru-RU" dirty="0" smtClean="0"/>
              <a:t> </a:t>
            </a:r>
            <a:r>
              <a:rPr lang="ru-RU" dirty="0" err="1" smtClean="0"/>
              <a:t>кутів</a:t>
            </a:r>
            <a:r>
              <a:rPr lang="ru-RU" dirty="0" smtClean="0"/>
              <a:t> </a:t>
            </a:r>
            <a:r>
              <a:rPr lang="ru-RU" dirty="0" err="1" smtClean="0"/>
              <a:t>паралелограма</a:t>
            </a:r>
            <a:r>
              <a:rPr lang="ru-RU" dirty="0" smtClean="0"/>
              <a:t> </a:t>
            </a:r>
            <a:r>
              <a:rPr lang="ru-RU" dirty="0" err="1" smtClean="0"/>
              <a:t>дорівнює</a:t>
            </a:r>
            <a:r>
              <a:rPr lang="ru-RU" dirty="0" smtClean="0"/>
              <a:t>:</a:t>
            </a:r>
          </a:p>
          <a:p>
            <a:r>
              <a:rPr lang="ru-RU" dirty="0" smtClean="0"/>
              <a:t> А.360</a:t>
            </a:r>
          </a:p>
          <a:p>
            <a:r>
              <a:rPr lang="ru-RU" dirty="0"/>
              <a:t> </a:t>
            </a:r>
            <a:r>
              <a:rPr lang="ru-RU" dirty="0" smtClean="0"/>
              <a:t>Б.180</a:t>
            </a:r>
          </a:p>
          <a:p>
            <a:r>
              <a:rPr lang="ru-RU" dirty="0" smtClean="0"/>
              <a:t> В.120</a:t>
            </a:r>
          </a:p>
          <a:p>
            <a:r>
              <a:rPr lang="ru-RU" dirty="0" smtClean="0"/>
              <a:t> Г.60</a:t>
            </a:r>
          </a:p>
          <a:p>
            <a:endParaRPr lang="ru-RU" dirty="0" smtClean="0"/>
          </a:p>
          <a:p>
            <a:r>
              <a:rPr lang="ru-RU" dirty="0" smtClean="0"/>
              <a:t>8.Яке </a:t>
            </a:r>
            <a:r>
              <a:rPr lang="ru-RU" dirty="0" err="1" smtClean="0"/>
              <a:t>твердження</a:t>
            </a:r>
            <a:r>
              <a:rPr lang="ru-RU" dirty="0" smtClean="0"/>
              <a:t> </a:t>
            </a:r>
            <a:r>
              <a:rPr lang="ru-RU" dirty="0" err="1" smtClean="0"/>
              <a:t>невірне</a:t>
            </a:r>
            <a:r>
              <a:rPr lang="ru-RU" dirty="0" smtClean="0"/>
              <a:t>:</a:t>
            </a:r>
          </a:p>
          <a:p>
            <a:r>
              <a:rPr lang="ru-RU" dirty="0" smtClean="0"/>
              <a:t>А. </a:t>
            </a:r>
            <a:r>
              <a:rPr lang="ru-RU" dirty="0" err="1" smtClean="0"/>
              <a:t>Існує</a:t>
            </a:r>
            <a:r>
              <a:rPr lang="ru-RU" dirty="0" smtClean="0"/>
              <a:t> ромб, </a:t>
            </a:r>
            <a:r>
              <a:rPr lang="ru-RU" dirty="0" err="1" smtClean="0"/>
              <a:t>який</a:t>
            </a:r>
            <a:r>
              <a:rPr lang="ru-RU" dirty="0" smtClean="0"/>
              <a:t> не є </a:t>
            </a:r>
            <a:r>
              <a:rPr lang="ru-RU" dirty="0" err="1" smtClean="0"/>
              <a:t>паралелограмом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Б. Будь-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прямокутник</a:t>
            </a:r>
            <a:r>
              <a:rPr lang="ru-RU" dirty="0" smtClean="0"/>
              <a:t> є </a:t>
            </a:r>
            <a:r>
              <a:rPr lang="ru-RU" dirty="0" err="1" smtClean="0"/>
              <a:t>паралелограмом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В. Будь-</a:t>
            </a:r>
            <a:r>
              <a:rPr lang="ru-RU" dirty="0" err="1" smtClean="0"/>
              <a:t>який</a:t>
            </a:r>
            <a:r>
              <a:rPr lang="ru-RU" dirty="0" smtClean="0"/>
              <a:t> квадрат є </a:t>
            </a:r>
            <a:r>
              <a:rPr lang="ru-RU" dirty="0" err="1" smtClean="0"/>
              <a:t>прямокутником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Г. </a:t>
            </a:r>
            <a:r>
              <a:rPr lang="ru-RU" dirty="0" err="1" smtClean="0"/>
              <a:t>Діагоналі</a:t>
            </a:r>
            <a:r>
              <a:rPr lang="ru-RU" dirty="0" smtClean="0"/>
              <a:t> квадрата </a:t>
            </a:r>
            <a:r>
              <a:rPr lang="ru-RU" dirty="0" err="1" smtClean="0"/>
              <a:t>рівні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9299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-8101408" y="332656"/>
            <a:ext cx="216024" cy="30202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82984"/>
            <a:ext cx="2638095" cy="1361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-684584" y="1340768"/>
            <a:ext cx="216024" cy="97872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паралелограмі</a:t>
            </a:r>
            <a:r>
              <a:rPr lang="ru-RU" dirty="0" smtClean="0"/>
              <a:t>    АВСД</a:t>
            </a:r>
          </a:p>
          <a:p>
            <a:r>
              <a:rPr lang="ru-RU" dirty="0" smtClean="0"/>
              <a:t>                                                                                         АКДВ, СОДВ. </a:t>
            </a:r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60648"/>
            <a:ext cx="5940425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628800"/>
            <a:ext cx="7037387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89313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423</Words>
  <Application>Microsoft Office PowerPoint</Application>
  <PresentationFormat>Экран (4:3)</PresentationFormat>
  <Paragraphs>93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Чотирикутники.</vt:lpstr>
      <vt:lpstr>Презентация PowerPoint</vt:lpstr>
      <vt:lpstr>Тести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Чотирикутники.</dc:title>
  <dc:creator>Karina</dc:creator>
  <cp:lastModifiedBy>Karina</cp:lastModifiedBy>
  <cp:revision>5</cp:revision>
  <dcterms:created xsi:type="dcterms:W3CDTF">2013-04-14T17:26:16Z</dcterms:created>
  <dcterms:modified xsi:type="dcterms:W3CDTF">2013-04-14T18:15:00Z</dcterms:modified>
</cp:coreProperties>
</file>